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8A811-F351-44EF-9D02-995B5B522E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288" y="758756"/>
            <a:ext cx="7567926" cy="2062265"/>
          </a:xfrm>
        </p:spPr>
        <p:txBody>
          <a:bodyPr>
            <a:normAutofit/>
          </a:bodyPr>
          <a:lstStyle/>
          <a:p>
            <a:r>
              <a:rPr lang="en-US" sz="4900" dirty="0">
                <a:solidFill>
                  <a:schemeClr val="tx1"/>
                </a:solidFill>
              </a:rPr>
              <a:t>Real-Time Spacecraft Configuration and Monitoring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AB9052-77B3-40E6-A448-D6AAEFC53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3055" y="3626364"/>
            <a:ext cx="3759325" cy="206226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R Aravind                1OX14CS063</a:t>
            </a:r>
          </a:p>
          <a:p>
            <a:r>
              <a:rPr lang="en-US" dirty="0">
                <a:solidFill>
                  <a:schemeClr val="tx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Rakshith Patil      1OX14CS069</a:t>
            </a:r>
          </a:p>
          <a:p>
            <a:r>
              <a:rPr lang="en-US" dirty="0">
                <a:solidFill>
                  <a:schemeClr val="tx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S Deepak Raam 1OX14CS074</a:t>
            </a:r>
          </a:p>
          <a:p>
            <a:r>
              <a:rPr lang="en-US" dirty="0">
                <a:solidFill>
                  <a:schemeClr val="tx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Sakir Beg                 1OX14CS076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7C09BE-DB44-4A1A-9466-C77D1637A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0187" y="758756"/>
            <a:ext cx="2911813" cy="534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514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E1257-FA2B-42F6-BAFF-F427955F3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67099"/>
            <a:ext cx="3439486" cy="718583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Abstract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7FF586-B6FD-4497-8664-C1B4B88C0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538" y="1485682"/>
            <a:ext cx="3128409" cy="144290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68D9CD-9C9F-49B2-B140-A96356F34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38" y="3028426"/>
            <a:ext cx="3128408" cy="13590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E1143F-9BB5-4462-A8CD-979CCD2EC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38" y="4487280"/>
            <a:ext cx="3128408" cy="147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227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25666-9E52-4F91-9D98-8479A0F3C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8"/>
            <a:ext cx="3431097" cy="906298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80CD0-25E8-49AD-B091-4E8328E13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20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10BC2-8BE0-4AD2-9187-2BFD59B1F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1500"/>
            <a:ext cx="3439485" cy="956632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Requirements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4D5F63-6F2C-48EF-9B9A-6B8872EA9B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281" y="1979801"/>
            <a:ext cx="847288" cy="80534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DEAC44-F348-4E3F-B3C8-FB9B23EB1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074" y="1456190"/>
            <a:ext cx="1565943" cy="15617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3AB3BE-FBA4-4F75-850B-A8D99C2B94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07" y="4530055"/>
            <a:ext cx="2843869" cy="13841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A2383A-6872-43B6-8901-00C256AE0C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9289" y="3171039"/>
            <a:ext cx="1627462" cy="18078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CA4BDE0-152E-4D6B-877D-D709FA0644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745" y="2708100"/>
            <a:ext cx="1903556" cy="189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135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F3D88-04C9-4C80-B8AB-A1BF45FA2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439486" cy="872743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46FAB-926E-43E3-AA42-182A77E50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692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6C186-1A0E-4E20-88A3-8C5DF98CE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63111"/>
            <a:ext cx="3439486" cy="931466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E63192-C852-46D2-BA6E-535E577038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835" y="1694577"/>
            <a:ext cx="3196205" cy="4181243"/>
          </a:xfrm>
        </p:spPr>
      </p:pic>
    </p:spTree>
    <p:extLst>
      <p:ext uri="{BB962C8B-B14F-4D97-AF65-F5344CB8AC3E}">
        <p14:creationId xmlns:p14="http://schemas.microsoft.com/office/powerpoint/2010/main" val="214717216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212</TotalTime>
  <Words>23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Bahnschrift Light</vt:lpstr>
      <vt:lpstr>Corbel</vt:lpstr>
      <vt:lpstr>Wingdings 2</vt:lpstr>
      <vt:lpstr>Frame</vt:lpstr>
      <vt:lpstr>Real-Time Spacecraft Configuration and Monitoring</vt:lpstr>
      <vt:lpstr>Abstract</vt:lpstr>
      <vt:lpstr>Objective</vt:lpstr>
      <vt:lpstr>Requirements</vt:lpstr>
      <vt:lpstr>Methodology</vt:lpstr>
      <vt:lpstr>Output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Year Project</dc:title>
  <dc:creator>Sakir Beg</dc:creator>
  <cp:lastModifiedBy>Sakir Beg</cp:lastModifiedBy>
  <cp:revision>12</cp:revision>
  <dcterms:created xsi:type="dcterms:W3CDTF">2018-01-22T14:20:51Z</dcterms:created>
  <dcterms:modified xsi:type="dcterms:W3CDTF">2018-01-23T08:19:31Z</dcterms:modified>
</cp:coreProperties>
</file>

<file path=docProps/thumbnail.jpeg>
</file>